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1F8D"/>
    <a:srgbClr val="F5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582561-C59E-4B77-9C87-DEFE62BDA4C0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CBC66C-B47F-4A67-B512-BEFA8F7AAA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cf.ltkcdn.net/kids/images/std/160767-425x270-spring-clipart-children-thumb2.jpg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://bestclipartblog.com/21-spring-flowers-clip-art.html/spring-flowers-clip-art-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cdn.graphicsfactory.com/clip-art/image_files/image/1/1312301-cowboys_4162007-096.gif" TargetMode="External"/><Relationship Id="rId5" Type="http://schemas.openxmlformats.org/officeDocument/2006/relationships/hyperlink" Target="http://www.clker.com/cliparts/R/W/l/Q/v/B/steal-pot-hi.png" TargetMode="External"/><Relationship Id="rId6" Type="http://schemas.openxmlformats.org/officeDocument/2006/relationships/image" Target="../media/image6.jpeg"/><Relationship Id="rId7" Type="http://schemas.openxmlformats.org/officeDocument/2006/relationships/hyperlink" Target="http://blog.asiahotels.com/wp-content/uploads/2009/12/hotpot.jp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blog.austinkids.org/tag/kite/" TargetMode="External"/><Relationship Id="rId5" Type="http://schemas.openxmlformats.org/officeDocument/2006/relationships/hyperlink" Target="http://environment.phillipmartin.info/science_wind.gif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hyperlink" Target="http://www.gettyimages.com/detail/photo/friends-in-house-party-to-eat-hot-pot-royalty-free-image/13756185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hyperlink" Target="http://www.spacearkstudios.com/portfolio/illustration/children-illustration-kites-flying-high-into-the-cloud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175351" cy="1793167"/>
          </a:xfrm>
        </p:spPr>
        <p:txBody>
          <a:bodyPr/>
          <a:lstStyle/>
          <a:p>
            <a:r>
              <a:rPr lang="zh-CN" altLang="en-US" sz="8000" dirty="0" smtClean="0">
                <a:latin typeface="KaiTi" pitchFamily="49" charset="-122"/>
                <a:ea typeface="KaiTi" pitchFamily="49" charset="-122"/>
              </a:rPr>
              <a:t>组词练习</a:t>
            </a:r>
            <a:endParaRPr lang="en-US" sz="8000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6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295400"/>
            <a:ext cx="8077200" cy="1676400"/>
          </a:xfrm>
        </p:spPr>
        <p:txBody>
          <a:bodyPr>
            <a:normAutofit fontScale="32500" lnSpcReduction="20000"/>
          </a:bodyPr>
          <a:lstStyle/>
          <a:p>
            <a:r>
              <a:rPr lang="zh-CN" altLang="en-US" sz="20000" dirty="0" smtClean="0">
                <a:latin typeface="KaiTi" pitchFamily="49" charset="-122"/>
                <a:ea typeface="KaiTi" pitchFamily="49" charset="-122"/>
              </a:rPr>
              <a:t>名词</a:t>
            </a:r>
            <a:r>
              <a:rPr lang="en-US" altLang="zh-CN" sz="20000" dirty="0" smtClean="0">
                <a:latin typeface="KaiTi" pitchFamily="49" charset="-122"/>
                <a:ea typeface="KaiTi" pitchFamily="49" charset="-122"/>
              </a:rPr>
              <a:t>+</a:t>
            </a:r>
            <a:r>
              <a:rPr lang="zh-CN" altLang="en-US" sz="20000" dirty="0" smtClean="0">
                <a:latin typeface="KaiTi" pitchFamily="49" charset="-122"/>
                <a:ea typeface="KaiTi" pitchFamily="49" charset="-122"/>
              </a:rPr>
              <a:t>名词</a:t>
            </a:r>
            <a:r>
              <a:rPr lang="en-US" altLang="zh-CN" sz="20000" dirty="0" smtClean="0">
                <a:latin typeface="KaiTi" pitchFamily="49" charset="-122"/>
                <a:ea typeface="KaiTi" pitchFamily="49" charset="-122"/>
              </a:rPr>
              <a:t>= </a:t>
            </a:r>
            <a:r>
              <a:rPr lang="zh-CN" altLang="en-US" sz="20000" dirty="0" smtClean="0">
                <a:latin typeface="KaiTi" pitchFamily="49" charset="-122"/>
                <a:ea typeface="KaiTi" pitchFamily="49" charset="-122"/>
              </a:rPr>
              <a:t>新字</a:t>
            </a:r>
            <a:endParaRPr lang="en-US" altLang="zh-CN" sz="20000" dirty="0" smtClean="0">
              <a:latin typeface="KaiTi" pitchFamily="49" charset="-122"/>
              <a:ea typeface="KaiTi" pitchFamily="49" charset="-122"/>
            </a:endParaRPr>
          </a:p>
          <a:p>
            <a:pPr marL="45720" indent="0">
              <a:buNone/>
            </a:pPr>
            <a:r>
              <a:rPr lang="en-US" sz="6000" dirty="0">
                <a:latin typeface="KaiTi" pitchFamily="49" charset="-122"/>
                <a:ea typeface="KaiTi" pitchFamily="49" charset="-122"/>
              </a:rPr>
              <a:t>  </a:t>
            </a:r>
            <a:r>
              <a:rPr lang="en-US" sz="6000" dirty="0" smtClean="0">
                <a:latin typeface="KaiTi" pitchFamily="49" charset="-122"/>
                <a:ea typeface="KaiTi" pitchFamily="49" charset="-122"/>
              </a:rPr>
              <a:t>   </a:t>
            </a:r>
            <a:r>
              <a:rPr lang="en-US" sz="11100" dirty="0" smtClean="0">
                <a:latin typeface="Comic Sans MS" pitchFamily="66" charset="0"/>
                <a:ea typeface="KaiTi" pitchFamily="49" charset="-122"/>
              </a:rPr>
              <a:t>Thing 1    Thing 2             </a:t>
            </a:r>
            <a:endParaRPr lang="en-US" sz="11100" dirty="0">
              <a:solidFill>
                <a:srgbClr val="731F8D"/>
              </a:solidFill>
              <a:latin typeface="Comic Sans MS" pitchFamily="66" charset="0"/>
              <a:ea typeface="KaiTi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819400"/>
            <a:ext cx="7366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春</a:t>
            </a:r>
            <a:r>
              <a:rPr lang="zh-CN" altLang="en-US" sz="80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8000" dirty="0" smtClean="0">
                <a:latin typeface="KaiTi" pitchFamily="49" charset="-122"/>
                <a:ea typeface="KaiTi" pitchFamily="49" charset="-122"/>
              </a:rPr>
              <a:t>+ </a:t>
            </a:r>
            <a:r>
              <a:rPr lang="zh-CN" altLang="en-US" sz="8000" dirty="0" smtClean="0">
                <a:solidFill>
                  <a:srgbClr val="731F8D"/>
                </a:solidFill>
                <a:latin typeface="KaiTi" pitchFamily="49" charset="-122"/>
                <a:ea typeface="KaiTi" pitchFamily="49" charset="-122"/>
              </a:rPr>
              <a:t>天</a:t>
            </a:r>
            <a:r>
              <a:rPr lang="zh-CN" altLang="en-US" sz="80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8000" dirty="0" smtClean="0">
                <a:latin typeface="KaiTi" pitchFamily="49" charset="-122"/>
                <a:ea typeface="KaiTi" pitchFamily="49" charset="-122"/>
              </a:rPr>
              <a:t>= </a:t>
            </a:r>
            <a:r>
              <a:rPr lang="zh-CN" altLang="en-US" sz="8000" dirty="0" smtClean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春天</a:t>
            </a:r>
            <a:endParaRPr lang="en-US" sz="8000" dirty="0">
              <a:solidFill>
                <a:srgbClr val="00B05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58727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/>
              <a:t>大</a:t>
            </a:r>
            <a:endParaRPr lang="en-US" sz="9600" dirty="0"/>
          </a:p>
        </p:txBody>
      </p:sp>
      <p:pic>
        <p:nvPicPr>
          <p:cNvPr id="1034" name="Picture 10" descr="https://encrypted-tbn2.gstatic.com/images?q=tbn:ANd9GcQ5BlehiOsOY8KkA_VGbMCVdGjL4HelH9kWiKmg4ga-YPO__i8g5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43" y="4200429"/>
            <a:ext cx="1088886" cy="7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6458" y="652541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http://www.gamesparks.com/wp-content/uploads/2013/07/the-cloud-300x213.jpg</a:t>
            </a:r>
            <a:endParaRPr lang="en-US" sz="900" dirty="0"/>
          </a:p>
        </p:txBody>
      </p:sp>
      <p:pic>
        <p:nvPicPr>
          <p:cNvPr id="1036" name="Picture 12" descr="http://cf.ltkcdn.net/kids/images/std/160767-425x270-spring-clipart-children-thum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01" y="4587270"/>
            <a:ext cx="1817403" cy="11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6458" y="5956875"/>
            <a:ext cx="64515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4"/>
              </a:rPr>
              <a:t>http://cf.ltkcdn.net/kids/images/std/160767-425x270-spring-clipart-children-thumb2.jpg</a:t>
            </a:r>
            <a:endParaRPr lang="en-US" sz="1000" dirty="0"/>
          </a:p>
        </p:txBody>
      </p:sp>
      <p:pic>
        <p:nvPicPr>
          <p:cNvPr id="1038" name="Picture 14" descr="http://bestclipartblog.com/clipart-pics/spring-flowers-clip-art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19" y="4318234"/>
            <a:ext cx="2133600" cy="169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0329" y="620309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hlinkClick r:id="rId6"/>
              </a:rPr>
              <a:t>http://bestclipartblog.com/21-spring-flowers-clip-art.html/spring-flowers-clip-art-7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4854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6152"/>
            <a:ext cx="6019800" cy="1447800"/>
          </a:xfrm>
        </p:spPr>
        <p:txBody>
          <a:bodyPr/>
          <a:lstStyle/>
          <a:p>
            <a:pPr marL="0" indent="0" algn="l">
              <a:buNone/>
            </a:pPr>
            <a:r>
              <a:rPr lang="zh-CN" altLang="en-US" sz="7200" dirty="0" smtClean="0">
                <a:solidFill>
                  <a:schemeClr val="accent6"/>
                </a:solidFill>
                <a:latin typeface="KaiTi" pitchFamily="49" charset="-122"/>
                <a:ea typeface="KaiTi" pitchFamily="49" charset="-122"/>
              </a:rPr>
              <a:t>火</a:t>
            </a:r>
            <a:r>
              <a:rPr lang="zh-CN" altLang="en-US" sz="72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7200" dirty="0" smtClean="0">
                <a:latin typeface="KaiTi" pitchFamily="49" charset="-122"/>
                <a:ea typeface="KaiTi" pitchFamily="49" charset="-122"/>
              </a:rPr>
              <a:t>+ </a:t>
            </a:r>
            <a:r>
              <a:rPr lang="zh-CN" altLang="en-US" sz="7200" dirty="0" smtClean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锅</a:t>
            </a:r>
            <a:endParaRPr lang="en-US" sz="7200" dirty="0">
              <a:solidFill>
                <a:srgbClr val="7030A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4177833"/>
            <a:ext cx="365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KaiTi" pitchFamily="49" charset="-122"/>
                <a:ea typeface="KaiTi" pitchFamily="49" charset="-122"/>
                <a:cs typeface="+mj-cs"/>
              </a:rPr>
              <a:t>火锅</a:t>
            </a:r>
            <a:endParaRPr lang="en-US" sz="88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cdn.graphicsfactory.com/clip-art/image_files/image/1/1312301-cowboys_4162007-09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76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ker.com/cliparts/R/W/l/Q/v/B/steal-po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04" y="1936799"/>
            <a:ext cx="1912401" cy="11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3016539"/>
            <a:ext cx="2125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 smtClean="0">
                <a:latin typeface="KaiTi" pitchFamily="49" charset="-122"/>
                <a:ea typeface="KaiTi" pitchFamily="49" charset="-122"/>
              </a:rPr>
              <a:t>=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492991" y="6206485"/>
            <a:ext cx="68998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http://cdn.graphicsfactory.com/clip-art/image_files/image/1/1312301-cowboys_4162007-096.gif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520700" y="646809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5"/>
              </a:rPr>
              <a:t>http://www.clker.com/cliparts/R/W/l/Q/v/B/steal-pot-hi.png</a:t>
            </a:r>
            <a:endParaRPr lang="en-US" sz="1100" dirty="0"/>
          </a:p>
        </p:txBody>
      </p:sp>
      <p:pic>
        <p:nvPicPr>
          <p:cNvPr id="2056" name="Picture 8" descr="http://blog.asiahotels.com/wp-content/uploads/2009/12/hotp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276600" cy="2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99394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7"/>
              </a:rPr>
              <a:t>http://blog.asiahotels.com/wp-content/uploads/2009/12/hotpot.jpg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2101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716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zh-CN" altLang="en-US" sz="7200" dirty="0">
                <a:solidFill>
                  <a:srgbClr val="F14124">
                    <a:lumMod val="75000"/>
                  </a:srgbClr>
                </a:solidFill>
                <a:latin typeface="KaiTi" pitchFamily="49" charset="-122"/>
                <a:ea typeface="KaiTi" pitchFamily="49" charset="-122"/>
              </a:rPr>
              <a:t>风</a:t>
            </a:r>
            <a:r>
              <a:rPr lang="zh-CN" altLang="en-US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KaiTi" pitchFamily="49" charset="-122"/>
                <a:ea typeface="KaiTi" pitchFamily="49" charset="-122"/>
              </a:rPr>
              <a:t>+ </a:t>
            </a:r>
            <a:r>
              <a:rPr lang="zh-CN" altLang="en-US" sz="7200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筝</a:t>
            </a:r>
            <a:r>
              <a:rPr lang="zh-CN" altLang="en-US" sz="7200" dirty="0">
                <a:solidFill>
                  <a:srgbClr val="7030A0"/>
                </a:solidFill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KaiTi" pitchFamily="49" charset="-122"/>
                <a:ea typeface="KaiTi" pitchFamily="49" charset="-122"/>
              </a:rPr>
              <a:t>= </a:t>
            </a:r>
            <a:r>
              <a:rPr lang="zh-CN" altLang="en-US" sz="7200" dirty="0">
                <a:solidFill>
                  <a:srgbClr val="731F8D"/>
                </a:solidFill>
                <a:latin typeface="KaiTi" pitchFamily="49" charset="-122"/>
                <a:ea typeface="KaiTi" pitchFamily="49" charset="-122"/>
              </a:rPr>
              <a:t>风筝</a:t>
            </a:r>
            <a:endParaRPr lang="en-US" sz="7200" dirty="0">
              <a:solidFill>
                <a:srgbClr val="731F8D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9887"/>
            <a:ext cx="21955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23812"/>
            <a:ext cx="11223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09887"/>
            <a:ext cx="11223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1135" y="4495800"/>
            <a:ext cx="2717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4"/>
              </a:rPr>
              <a:t>http://blog.austinkids.org/tag/kite/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" y="4927645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http://environment.phillipmartin.info/science_wind.gif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855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659"/>
            <a:ext cx="8534400" cy="2057400"/>
          </a:xfrm>
        </p:spPr>
        <p:txBody>
          <a:bodyPr/>
          <a:lstStyle/>
          <a:p>
            <a:pPr algn="l"/>
            <a:r>
              <a:rPr lang="zh-CN" altLang="en-US" sz="8000" dirty="0" smtClean="0">
                <a:latin typeface="KaiTi" pitchFamily="49" charset="-122"/>
                <a:ea typeface="KaiTi" pitchFamily="49" charset="-122"/>
              </a:rPr>
              <a:t>动词 </a:t>
            </a:r>
            <a:r>
              <a:rPr lang="en-US" altLang="zh-CN" sz="8000" dirty="0" smtClean="0">
                <a:latin typeface="KaiTi" pitchFamily="49" charset="-122"/>
                <a:ea typeface="KaiTi" pitchFamily="49" charset="-122"/>
              </a:rPr>
              <a:t>+ </a:t>
            </a:r>
            <a:r>
              <a:rPr lang="zh-CN" altLang="en-US" sz="8000" dirty="0" smtClean="0">
                <a:latin typeface="KaiTi" pitchFamily="49" charset="-122"/>
                <a:ea typeface="KaiTi" pitchFamily="49" charset="-122"/>
              </a:rPr>
              <a:t>名词</a:t>
            </a:r>
            <a:r>
              <a:rPr lang="en-US" altLang="zh-CN" sz="8000" dirty="0" smtClean="0">
                <a:latin typeface="KaiTi" pitchFamily="49" charset="-122"/>
                <a:ea typeface="KaiTi" pitchFamily="49" charset="-122"/>
              </a:rPr>
              <a:t> </a:t>
            </a:r>
            <a:endParaRPr lang="en-US" sz="80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3622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吃</a:t>
            </a:r>
            <a:endParaRPr lang="en-US" sz="8800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3868" y="2362200"/>
            <a:ext cx="24513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KaiTi" pitchFamily="49" charset="-122"/>
                <a:ea typeface="KaiTi" pitchFamily="49" charset="-122"/>
              </a:rPr>
              <a:t>火锅</a:t>
            </a:r>
            <a:endParaRPr lang="en-US" sz="88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cache4.asset-cache.net/gc/137561854-friends-in-house-party-to-eat-hot-pot-gettyimages.jpg?v=1&amp;c=IWSAsset&amp;k=2&amp;d=sNFeMILeNCCYwODqSsP0tNGmPmEOLk9OnSDgPbikWAELVMqpOB%2B6YxoFYsy7K%2BLcT3SPnhCWCxjoP3UaNNimBw%3D%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971800" cy="22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4724399"/>
            <a:ext cx="472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吃</a:t>
            </a:r>
            <a:r>
              <a:rPr lang="zh-CN" altLang="en-US" sz="8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KaiTi" pitchFamily="49" charset="-122"/>
                <a:ea typeface="KaiTi" pitchFamily="49" charset="-122"/>
              </a:rPr>
              <a:t>火锅</a:t>
            </a:r>
            <a:endParaRPr lang="en-US" sz="8800" dirty="0" smtClean="0">
              <a:solidFill>
                <a:srgbClr val="00B050"/>
              </a:solidFill>
            </a:endParaRPr>
          </a:p>
          <a:p>
            <a:pPr lvl="0"/>
            <a:endParaRPr lang="en-US" sz="8800" dirty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1264" y="63246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3"/>
              </a:rPr>
              <a:t>http://www.gettyimages.com/detail/photo/friends-in-house-party-to-eat-hot-pot-royalty-free-image/137561854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287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pacearkstudios.com/wp-content/uploads/2012/05/children-illustration-kites-flying-high-into-the-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6" y="3138675"/>
            <a:ext cx="3015675" cy="22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6425604"/>
            <a:ext cx="7315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http://www.spacearkstudios.com/portfolio/illustration/children-illustration-kites-flying-high-into-the-clouds/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09600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放</a:t>
            </a:r>
            <a:endParaRPr lang="en-US" sz="8800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685800"/>
            <a:ext cx="281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zh-CN" altLang="en-US" sz="8800" dirty="0" smtClean="0">
                <a:solidFill>
                  <a:srgbClr val="731F8D"/>
                </a:solidFill>
                <a:latin typeface="KaiTi" pitchFamily="49" charset="-122"/>
                <a:ea typeface="KaiTi" pitchFamily="49" charset="-122"/>
              </a:rPr>
              <a:t>风筝</a:t>
            </a:r>
            <a:endParaRPr lang="en-US" sz="8800" dirty="0">
              <a:solidFill>
                <a:srgbClr val="731F8D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854893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dirty="0" smtClean="0">
                <a:latin typeface="KaiTi" pitchFamily="49" charset="-122"/>
                <a:ea typeface="KaiTi" pitchFamily="49" charset="-122"/>
              </a:rPr>
              <a:t>+</a:t>
            </a:r>
            <a:endParaRPr lang="en-US" sz="8800" dirty="0"/>
          </a:p>
        </p:txBody>
      </p:sp>
      <p:sp>
        <p:nvSpPr>
          <p:cNvPr id="7" name="Rectangle 6"/>
          <p:cNvSpPr/>
          <p:nvPr/>
        </p:nvSpPr>
        <p:spPr>
          <a:xfrm>
            <a:off x="3948934" y="3408590"/>
            <a:ext cx="411479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88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放</a:t>
            </a:r>
            <a:r>
              <a:rPr lang="zh-CN" altLang="en-US" sz="8800" dirty="0" smtClean="0">
                <a:solidFill>
                  <a:srgbClr val="731F8D"/>
                </a:solidFill>
                <a:latin typeface="KaiTi" pitchFamily="49" charset="-122"/>
                <a:ea typeface="KaiTi" pitchFamily="49" charset="-122"/>
              </a:rPr>
              <a:t>风筝</a:t>
            </a:r>
            <a:endParaRPr lang="en-US" sz="8800" dirty="0" smtClean="0">
              <a:solidFill>
                <a:srgbClr val="731F8D"/>
              </a:solidFill>
              <a:latin typeface="KaiTi" pitchFamily="49" charset="-122"/>
              <a:ea typeface="KaiTi" pitchFamily="49" charset="-122"/>
            </a:endParaRPr>
          </a:p>
          <a:p>
            <a:endParaRPr lang="en-US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273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254</Words>
  <Application>Microsoft Macintosh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组词练习</vt:lpstr>
      <vt:lpstr>PowerPoint Presentation</vt:lpstr>
      <vt:lpstr>火 + 锅</vt:lpstr>
      <vt:lpstr>PowerPoint Presentation</vt:lpstr>
      <vt:lpstr>动词 + 名词 </vt:lpstr>
      <vt:lpstr>PowerPoint Presentation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组词练习</dc:title>
  <dc:creator>windowsbuild</dc:creator>
  <cp:lastModifiedBy>Meng Yeh</cp:lastModifiedBy>
  <cp:revision>13</cp:revision>
  <dcterms:created xsi:type="dcterms:W3CDTF">2013-07-20T13:34:22Z</dcterms:created>
  <dcterms:modified xsi:type="dcterms:W3CDTF">2013-08-13T13:04:22Z</dcterms:modified>
</cp:coreProperties>
</file>